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4"/>
  </p:notesMasterIdLst>
  <p:handoutMasterIdLst>
    <p:handoutMasterId r:id="rId25"/>
  </p:handoutMasterIdLst>
  <p:sldIdLst>
    <p:sldId id="258" r:id="rId5"/>
    <p:sldId id="259" r:id="rId6"/>
    <p:sldId id="261" r:id="rId7"/>
    <p:sldId id="262" r:id="rId8"/>
    <p:sldId id="263" r:id="rId9"/>
    <p:sldId id="265" r:id="rId10"/>
    <p:sldId id="266" r:id="rId11"/>
    <p:sldId id="267" r:id="rId12"/>
    <p:sldId id="268" r:id="rId13"/>
    <p:sldId id="269" r:id="rId14"/>
    <p:sldId id="270" r:id="rId15"/>
    <p:sldId id="275" r:id="rId16"/>
    <p:sldId id="276" r:id="rId17"/>
    <p:sldId id="277" r:id="rId18"/>
    <p:sldId id="278" r:id="rId19"/>
    <p:sldId id="271" r:id="rId20"/>
    <p:sldId id="272" r:id="rId21"/>
    <p:sldId id="264"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8"/>
            <p14:sldId id="259"/>
            <p14:sldId id="261"/>
            <p14:sldId id="262"/>
            <p14:sldId id="263"/>
            <p14:sldId id="265"/>
            <p14:sldId id="266"/>
            <p14:sldId id="267"/>
            <p14:sldId id="268"/>
            <p14:sldId id="269"/>
            <p14:sldId id="270"/>
            <p14:sldId id="275"/>
            <p14:sldId id="276"/>
            <p14:sldId id="277"/>
            <p14:sldId id="278"/>
            <p14:sldId id="271"/>
            <p14:sldId id="272"/>
            <p14:sldId id="264"/>
            <p14:sldId id="274"/>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p:restoredTop sz="94674"/>
  </p:normalViewPr>
  <p:slideViewPr>
    <p:cSldViewPr snapToGrid="0" snapToObjects="1">
      <p:cViewPr varScale="1">
        <p:scale>
          <a:sx n="62" d="100"/>
          <a:sy n="62" d="100"/>
        </p:scale>
        <p:origin x="496" y="17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es Blythe" userId="bae72e77361a8764" providerId="LiveId" clId="{B84E77B4-F904-429C-92F1-7D20099B70A2}"/>
    <pc:docChg chg="undo custSel addSld delSld modSld modSection">
      <pc:chgData name="Charles Blythe" userId="bae72e77361a8764" providerId="LiveId" clId="{B84E77B4-F904-429C-92F1-7D20099B70A2}" dt="2018-06-07T09:08:30.422" v="465" actId="20577"/>
      <pc:docMkLst>
        <pc:docMk/>
      </pc:docMkLst>
      <pc:sldChg chg="modSp add">
        <pc:chgData name="Charles Blythe" userId="bae72e77361a8764" providerId="LiveId" clId="{B84E77B4-F904-429C-92F1-7D20099B70A2}" dt="2018-06-07T08:08:07.250" v="10" actId="122"/>
        <pc:sldMkLst>
          <pc:docMk/>
          <pc:sldMk cId="1293065682" sldId="258"/>
        </pc:sldMkLst>
        <pc:spChg chg="mod">
          <ac:chgData name="Charles Blythe" userId="bae72e77361a8764" providerId="LiveId" clId="{B84E77B4-F904-429C-92F1-7D20099B70A2}" dt="2018-06-07T08:08:07.250" v="10" actId="122"/>
          <ac:spMkLst>
            <pc:docMk/>
            <pc:sldMk cId="1293065682" sldId="258"/>
            <ac:spMk id="2" creationId="{6ACE931C-0BC9-4C1D-9632-705FCDE13715}"/>
          </ac:spMkLst>
        </pc:spChg>
      </pc:sldChg>
      <pc:sldChg chg="modSp add">
        <pc:chgData name="Charles Blythe" userId="bae72e77361a8764" providerId="LiveId" clId="{B84E77B4-F904-429C-92F1-7D20099B70A2}" dt="2018-06-07T08:29:25.781" v="323" actId="167"/>
        <pc:sldMkLst>
          <pc:docMk/>
          <pc:sldMk cId="3487593228" sldId="259"/>
        </pc:sldMkLst>
        <pc:spChg chg="mod">
          <ac:chgData name="Charles Blythe" userId="bae72e77361a8764" providerId="LiveId" clId="{B84E77B4-F904-429C-92F1-7D20099B70A2}" dt="2018-06-07T08:11:44.248" v="35" actId="122"/>
          <ac:spMkLst>
            <pc:docMk/>
            <pc:sldMk cId="3487593228" sldId="259"/>
            <ac:spMk id="2" creationId="{6ACE931C-0BC9-4C1D-9632-705FCDE13715}"/>
          </ac:spMkLst>
        </pc:spChg>
        <pc:picChg chg="ord">
          <ac:chgData name="Charles Blythe" userId="bae72e77361a8764" providerId="LiveId" clId="{B84E77B4-F904-429C-92F1-7D20099B70A2}" dt="2018-06-07T08:29:25.781" v="323" actId="167"/>
          <ac:picMkLst>
            <pc:docMk/>
            <pc:sldMk cId="3487593228" sldId="259"/>
            <ac:picMk id="5" creationId="{6305096F-FB45-F34D-9194-0E4736BB66B0}"/>
          </ac:picMkLst>
        </pc:picChg>
      </pc:sldChg>
      <pc:sldChg chg="add">
        <pc:chgData name="Charles Blythe" userId="bae72e77361a8764" providerId="LiveId" clId="{B84E77B4-F904-429C-92F1-7D20099B70A2}" dt="2018-06-07T08:06:38.565" v="3"/>
        <pc:sldMkLst>
          <pc:docMk/>
          <pc:sldMk cId="3171200336" sldId="260"/>
        </pc:sldMkLst>
      </pc:sldChg>
      <pc:sldChg chg="modSp add">
        <pc:chgData name="Charles Blythe" userId="bae72e77361a8764" providerId="LiveId" clId="{B84E77B4-F904-429C-92F1-7D20099B70A2}" dt="2018-06-07T08:29:15.142" v="322" actId="167"/>
        <pc:sldMkLst>
          <pc:docMk/>
          <pc:sldMk cId="314797660" sldId="261"/>
        </pc:sldMkLst>
        <pc:spChg chg="mod">
          <ac:chgData name="Charles Blythe" userId="bae72e77361a8764" providerId="LiveId" clId="{B84E77B4-F904-429C-92F1-7D20099B70A2}" dt="2018-06-07T08:14:17.610" v="103" actId="20577"/>
          <ac:spMkLst>
            <pc:docMk/>
            <pc:sldMk cId="314797660" sldId="261"/>
            <ac:spMk id="2" creationId="{6ACE931C-0BC9-4C1D-9632-705FCDE13715}"/>
          </ac:spMkLst>
        </pc:spChg>
        <pc:picChg chg="ord">
          <ac:chgData name="Charles Blythe" userId="bae72e77361a8764" providerId="LiveId" clId="{B84E77B4-F904-429C-92F1-7D20099B70A2}" dt="2018-06-07T08:29:15.142" v="322" actId="167"/>
          <ac:picMkLst>
            <pc:docMk/>
            <pc:sldMk cId="314797660" sldId="261"/>
            <ac:picMk id="5" creationId="{6305096F-FB45-F34D-9194-0E4736BB66B0}"/>
          </ac:picMkLst>
        </pc:picChg>
      </pc:sldChg>
      <pc:sldChg chg="modSp add">
        <pc:chgData name="Charles Blythe" userId="bae72e77361a8764" providerId="LiveId" clId="{B84E77B4-F904-429C-92F1-7D20099B70A2}" dt="2018-06-07T08:29:06.095" v="321" actId="167"/>
        <pc:sldMkLst>
          <pc:docMk/>
          <pc:sldMk cId="71173418" sldId="262"/>
        </pc:sldMkLst>
        <pc:spChg chg="mod">
          <ac:chgData name="Charles Blythe" userId="bae72e77361a8764" providerId="LiveId" clId="{B84E77B4-F904-429C-92F1-7D20099B70A2}" dt="2018-06-07T08:19:47.474" v="249" actId="20577"/>
          <ac:spMkLst>
            <pc:docMk/>
            <pc:sldMk cId="71173418" sldId="262"/>
            <ac:spMk id="2" creationId="{6ACE931C-0BC9-4C1D-9632-705FCDE13715}"/>
          </ac:spMkLst>
        </pc:spChg>
        <pc:picChg chg="mod ord">
          <ac:chgData name="Charles Blythe" userId="bae72e77361a8764" providerId="LiveId" clId="{B84E77B4-F904-429C-92F1-7D20099B70A2}" dt="2018-06-07T08:29:06.095" v="321" actId="167"/>
          <ac:picMkLst>
            <pc:docMk/>
            <pc:sldMk cId="71173418" sldId="262"/>
            <ac:picMk id="5" creationId="{6305096F-FB45-F34D-9194-0E4736BB66B0}"/>
          </ac:picMkLst>
        </pc:picChg>
      </pc:sldChg>
      <pc:sldChg chg="modSp add">
        <pc:chgData name="Charles Blythe" userId="bae72e77361a8764" providerId="LiveId" clId="{B84E77B4-F904-429C-92F1-7D20099B70A2}" dt="2018-06-07T08:28:52.731" v="320" actId="167"/>
        <pc:sldMkLst>
          <pc:docMk/>
          <pc:sldMk cId="852229132" sldId="263"/>
        </pc:sldMkLst>
        <pc:spChg chg="mod">
          <ac:chgData name="Charles Blythe" userId="bae72e77361a8764" providerId="LiveId" clId="{B84E77B4-F904-429C-92F1-7D20099B70A2}" dt="2018-06-07T08:24:12.751" v="307" actId="122"/>
          <ac:spMkLst>
            <pc:docMk/>
            <pc:sldMk cId="852229132" sldId="263"/>
            <ac:spMk id="2" creationId="{6ACE931C-0BC9-4C1D-9632-705FCDE13715}"/>
          </ac:spMkLst>
        </pc:spChg>
        <pc:picChg chg="ord">
          <ac:chgData name="Charles Blythe" userId="bae72e77361a8764" providerId="LiveId" clId="{B84E77B4-F904-429C-92F1-7D20099B70A2}" dt="2018-06-07T08:28:52.731" v="320" actId="167"/>
          <ac:picMkLst>
            <pc:docMk/>
            <pc:sldMk cId="852229132" sldId="263"/>
            <ac:picMk id="5" creationId="{6305096F-FB45-F34D-9194-0E4736BB66B0}"/>
          </ac:picMkLst>
        </pc:picChg>
      </pc:sldChg>
      <pc:sldChg chg="modSp add">
        <pc:chgData name="Charles Blythe" userId="bae72e77361a8764" providerId="LiveId" clId="{B84E77B4-F904-429C-92F1-7D20099B70A2}" dt="2018-06-07T08:50:02.016" v="424" actId="20577"/>
        <pc:sldMkLst>
          <pc:docMk/>
          <pc:sldMk cId="2270024435" sldId="264"/>
        </pc:sldMkLst>
        <pc:spChg chg="mod">
          <ac:chgData name="Charles Blythe" userId="bae72e77361a8764" providerId="LiveId" clId="{B84E77B4-F904-429C-92F1-7D20099B70A2}" dt="2018-06-07T08:50:02.016" v="424" actId="20577"/>
          <ac:spMkLst>
            <pc:docMk/>
            <pc:sldMk cId="2270024435" sldId="264"/>
            <ac:spMk id="2" creationId="{6ACE931C-0BC9-4C1D-9632-705FCDE13715}"/>
          </ac:spMkLst>
        </pc:spChg>
      </pc:sldChg>
      <pc:sldChg chg="modSp add">
        <pc:chgData name="Charles Blythe" userId="bae72e77361a8764" providerId="LiveId" clId="{B84E77B4-F904-429C-92F1-7D20099B70A2}" dt="2018-06-07T08:28:28.208" v="319" actId="167"/>
        <pc:sldMkLst>
          <pc:docMk/>
          <pc:sldMk cId="1918734118" sldId="265"/>
        </pc:sldMkLst>
        <pc:spChg chg="mod">
          <ac:chgData name="Charles Blythe" userId="bae72e77361a8764" providerId="LiveId" clId="{B84E77B4-F904-429C-92F1-7D20099B70A2}" dt="2018-06-07T08:28:05.119" v="318" actId="20577"/>
          <ac:spMkLst>
            <pc:docMk/>
            <pc:sldMk cId="1918734118" sldId="265"/>
            <ac:spMk id="2" creationId="{6ACE931C-0BC9-4C1D-9632-705FCDE13715}"/>
          </ac:spMkLst>
        </pc:spChg>
        <pc:picChg chg="ord">
          <ac:chgData name="Charles Blythe" userId="bae72e77361a8764" providerId="LiveId" clId="{B84E77B4-F904-429C-92F1-7D20099B70A2}" dt="2018-06-07T08:28:28.208" v="319" actId="167"/>
          <ac:picMkLst>
            <pc:docMk/>
            <pc:sldMk cId="1918734118" sldId="265"/>
            <ac:picMk id="5" creationId="{6305096F-FB45-F34D-9194-0E4736BB66B0}"/>
          </ac:picMkLst>
        </pc:picChg>
      </pc:sldChg>
      <pc:sldChg chg="modSp add">
        <pc:chgData name="Charles Blythe" userId="bae72e77361a8764" providerId="LiveId" clId="{B84E77B4-F904-429C-92F1-7D20099B70A2}" dt="2018-06-07T08:30:29.609" v="326" actId="122"/>
        <pc:sldMkLst>
          <pc:docMk/>
          <pc:sldMk cId="440569983" sldId="266"/>
        </pc:sldMkLst>
        <pc:spChg chg="mod">
          <ac:chgData name="Charles Blythe" userId="bae72e77361a8764" providerId="LiveId" clId="{B84E77B4-F904-429C-92F1-7D20099B70A2}" dt="2018-06-07T08:30:29.609" v="326" actId="122"/>
          <ac:spMkLst>
            <pc:docMk/>
            <pc:sldMk cId="440569983" sldId="266"/>
            <ac:spMk id="2" creationId="{6ACE931C-0BC9-4C1D-9632-705FCDE13715}"/>
          </ac:spMkLst>
        </pc:spChg>
      </pc:sldChg>
      <pc:sldChg chg="modSp add">
        <pc:chgData name="Charles Blythe" userId="bae72e77361a8764" providerId="LiveId" clId="{B84E77B4-F904-429C-92F1-7D20099B70A2}" dt="2018-06-07T08:33:21.387" v="338" actId="167"/>
        <pc:sldMkLst>
          <pc:docMk/>
          <pc:sldMk cId="1789040119" sldId="267"/>
        </pc:sldMkLst>
        <pc:spChg chg="mod">
          <ac:chgData name="Charles Blythe" userId="bae72e77361a8764" providerId="LiveId" clId="{B84E77B4-F904-429C-92F1-7D20099B70A2}" dt="2018-06-07T08:33:11.758" v="337"/>
          <ac:spMkLst>
            <pc:docMk/>
            <pc:sldMk cId="1789040119" sldId="267"/>
            <ac:spMk id="2" creationId="{6ACE931C-0BC9-4C1D-9632-705FCDE13715}"/>
          </ac:spMkLst>
        </pc:spChg>
        <pc:picChg chg="ord">
          <ac:chgData name="Charles Blythe" userId="bae72e77361a8764" providerId="LiveId" clId="{B84E77B4-F904-429C-92F1-7D20099B70A2}" dt="2018-06-07T08:33:21.387" v="338" actId="167"/>
          <ac:picMkLst>
            <pc:docMk/>
            <pc:sldMk cId="1789040119" sldId="267"/>
            <ac:picMk id="5" creationId="{6305096F-FB45-F34D-9194-0E4736BB66B0}"/>
          </ac:picMkLst>
        </pc:picChg>
      </pc:sldChg>
      <pc:sldChg chg="modSp add">
        <pc:chgData name="Charles Blythe" userId="bae72e77361a8764" providerId="LiveId" clId="{B84E77B4-F904-429C-92F1-7D20099B70A2}" dt="2018-06-07T08:40:49.669" v="388" actId="122"/>
        <pc:sldMkLst>
          <pc:docMk/>
          <pc:sldMk cId="1030305653" sldId="268"/>
        </pc:sldMkLst>
        <pc:spChg chg="mod">
          <ac:chgData name="Charles Blythe" userId="bae72e77361a8764" providerId="LiveId" clId="{B84E77B4-F904-429C-92F1-7D20099B70A2}" dt="2018-06-07T08:40:49.669" v="388" actId="122"/>
          <ac:spMkLst>
            <pc:docMk/>
            <pc:sldMk cId="1030305653" sldId="268"/>
            <ac:spMk id="2" creationId="{6ACE931C-0BC9-4C1D-9632-705FCDE13715}"/>
          </ac:spMkLst>
        </pc:spChg>
        <pc:picChg chg="ord">
          <ac:chgData name="Charles Blythe" userId="bae72e77361a8764" providerId="LiveId" clId="{B84E77B4-F904-429C-92F1-7D20099B70A2}" dt="2018-06-07T08:40:35.314" v="387" actId="167"/>
          <ac:picMkLst>
            <pc:docMk/>
            <pc:sldMk cId="1030305653" sldId="268"/>
            <ac:picMk id="5" creationId="{6305096F-FB45-F34D-9194-0E4736BB66B0}"/>
          </ac:picMkLst>
        </pc:picChg>
      </pc:sldChg>
      <pc:sldChg chg="modSp add">
        <pc:chgData name="Charles Blythe" userId="bae72e77361a8764" providerId="LiveId" clId="{B84E77B4-F904-429C-92F1-7D20099B70A2}" dt="2018-06-07T08:43:45.962" v="398" actId="167"/>
        <pc:sldMkLst>
          <pc:docMk/>
          <pc:sldMk cId="689415814" sldId="269"/>
        </pc:sldMkLst>
        <pc:spChg chg="mod">
          <ac:chgData name="Charles Blythe" userId="bae72e77361a8764" providerId="LiveId" clId="{B84E77B4-F904-429C-92F1-7D20099B70A2}" dt="2018-06-07T08:43:31.082" v="397" actId="122"/>
          <ac:spMkLst>
            <pc:docMk/>
            <pc:sldMk cId="689415814" sldId="269"/>
            <ac:spMk id="2" creationId="{6ACE931C-0BC9-4C1D-9632-705FCDE13715}"/>
          </ac:spMkLst>
        </pc:spChg>
        <pc:picChg chg="ord">
          <ac:chgData name="Charles Blythe" userId="bae72e77361a8764" providerId="LiveId" clId="{B84E77B4-F904-429C-92F1-7D20099B70A2}" dt="2018-06-07T08:43:45.962" v="398" actId="167"/>
          <ac:picMkLst>
            <pc:docMk/>
            <pc:sldMk cId="689415814" sldId="269"/>
            <ac:picMk id="5" creationId="{6305096F-FB45-F34D-9194-0E4736BB66B0}"/>
          </ac:picMkLst>
        </pc:picChg>
      </pc:sldChg>
      <pc:sldChg chg="modSp add">
        <pc:chgData name="Charles Blythe" userId="bae72e77361a8764" providerId="LiveId" clId="{B84E77B4-F904-429C-92F1-7D20099B70A2}" dt="2018-06-07T08:58:09.850" v="441" actId="20577"/>
        <pc:sldMkLst>
          <pc:docMk/>
          <pc:sldMk cId="1320341539" sldId="270"/>
        </pc:sldMkLst>
        <pc:spChg chg="mod">
          <ac:chgData name="Charles Blythe" userId="bae72e77361a8764" providerId="LiveId" clId="{B84E77B4-F904-429C-92F1-7D20099B70A2}" dt="2018-06-07T08:58:09.850" v="441" actId="20577"/>
          <ac:spMkLst>
            <pc:docMk/>
            <pc:sldMk cId="1320341539" sldId="270"/>
            <ac:spMk id="2" creationId="{6ACE931C-0BC9-4C1D-9632-705FCDE13715}"/>
          </ac:spMkLst>
        </pc:spChg>
        <pc:picChg chg="ord">
          <ac:chgData name="Charles Blythe" userId="bae72e77361a8764" providerId="LiveId" clId="{B84E77B4-F904-429C-92F1-7D20099B70A2}" dt="2018-06-07T08:46:21.772" v="408" actId="167"/>
          <ac:picMkLst>
            <pc:docMk/>
            <pc:sldMk cId="1320341539" sldId="270"/>
            <ac:picMk id="5" creationId="{6305096F-FB45-F34D-9194-0E4736BB66B0}"/>
          </ac:picMkLst>
        </pc:picChg>
      </pc:sldChg>
      <pc:sldChg chg="modSp add">
        <pc:chgData name="Charles Blythe" userId="bae72e77361a8764" providerId="LiveId" clId="{B84E77B4-F904-429C-92F1-7D20099B70A2}" dt="2018-06-07T08:46:50.188" v="409"/>
        <pc:sldMkLst>
          <pc:docMk/>
          <pc:sldMk cId="531943909" sldId="271"/>
        </pc:sldMkLst>
        <pc:spChg chg="mod">
          <ac:chgData name="Charles Blythe" userId="bae72e77361a8764" providerId="LiveId" clId="{B84E77B4-F904-429C-92F1-7D20099B70A2}" dt="2018-06-07T08:46:50.188" v="409"/>
          <ac:spMkLst>
            <pc:docMk/>
            <pc:sldMk cId="531943909" sldId="271"/>
            <ac:spMk id="2" creationId="{6ACE931C-0BC9-4C1D-9632-705FCDE13715}"/>
          </ac:spMkLst>
        </pc:spChg>
      </pc:sldChg>
      <pc:sldChg chg="modSp add">
        <pc:chgData name="Charles Blythe" userId="bae72e77361a8764" providerId="LiveId" clId="{B84E77B4-F904-429C-92F1-7D20099B70A2}" dt="2018-06-07T08:49:24.531" v="419" actId="167"/>
        <pc:sldMkLst>
          <pc:docMk/>
          <pc:sldMk cId="4169355312" sldId="272"/>
        </pc:sldMkLst>
        <pc:spChg chg="mod">
          <ac:chgData name="Charles Blythe" userId="bae72e77361a8764" providerId="LiveId" clId="{B84E77B4-F904-429C-92F1-7D20099B70A2}" dt="2018-06-07T08:49:14.880" v="418" actId="20577"/>
          <ac:spMkLst>
            <pc:docMk/>
            <pc:sldMk cId="4169355312" sldId="272"/>
            <ac:spMk id="2" creationId="{6ACE931C-0BC9-4C1D-9632-705FCDE13715}"/>
          </ac:spMkLst>
        </pc:spChg>
        <pc:picChg chg="ord">
          <ac:chgData name="Charles Blythe" userId="bae72e77361a8764" providerId="LiveId" clId="{B84E77B4-F904-429C-92F1-7D20099B70A2}" dt="2018-06-07T08:49:24.531" v="419" actId="167"/>
          <ac:picMkLst>
            <pc:docMk/>
            <pc:sldMk cId="4169355312" sldId="272"/>
            <ac:picMk id="5" creationId="{6305096F-FB45-F34D-9194-0E4736BB66B0}"/>
          </ac:picMkLst>
        </pc:picChg>
      </pc:sldChg>
      <pc:sldChg chg="modSp add">
        <pc:chgData name="Charles Blythe" userId="bae72e77361a8764" providerId="LiveId" clId="{B84E77B4-F904-429C-92F1-7D20099B70A2}" dt="2018-06-07T08:50:32.598" v="426" actId="122"/>
        <pc:sldMkLst>
          <pc:docMk/>
          <pc:sldMk cId="2694193894" sldId="273"/>
        </pc:sldMkLst>
        <pc:spChg chg="mod">
          <ac:chgData name="Charles Blythe" userId="bae72e77361a8764" providerId="LiveId" clId="{B84E77B4-F904-429C-92F1-7D20099B70A2}" dt="2018-06-07T08:50:32.598" v="426" actId="122"/>
          <ac:spMkLst>
            <pc:docMk/>
            <pc:sldMk cId="2694193894" sldId="273"/>
            <ac:spMk id="2" creationId="{6ACE931C-0BC9-4C1D-9632-705FCDE13715}"/>
          </ac:spMkLst>
        </pc:spChg>
      </pc:sldChg>
      <pc:sldChg chg="modSp add">
        <pc:chgData name="Charles Blythe" userId="bae72e77361a8764" providerId="LiveId" clId="{B84E77B4-F904-429C-92F1-7D20099B70A2}" dt="2018-06-07T08:51:11.723" v="427"/>
        <pc:sldMkLst>
          <pc:docMk/>
          <pc:sldMk cId="1716875812" sldId="274"/>
        </pc:sldMkLst>
        <pc:spChg chg="mod">
          <ac:chgData name="Charles Blythe" userId="bae72e77361a8764" providerId="LiveId" clId="{B84E77B4-F904-429C-92F1-7D20099B70A2}" dt="2018-06-07T08:51:11.723" v="427"/>
          <ac:spMkLst>
            <pc:docMk/>
            <pc:sldMk cId="1716875812" sldId="274"/>
            <ac:spMk id="2" creationId="{6ACE931C-0BC9-4C1D-9632-705FCDE13715}"/>
          </ac:spMkLst>
        </pc:spChg>
      </pc:sldChg>
      <pc:sldChg chg="modSp add">
        <pc:chgData name="Charles Blythe" userId="bae72e77361a8764" providerId="LiveId" clId="{B84E77B4-F904-429C-92F1-7D20099B70A2}" dt="2018-06-07T09:00:57.014" v="448" actId="20577"/>
        <pc:sldMkLst>
          <pc:docMk/>
          <pc:sldMk cId="3371444794" sldId="275"/>
        </pc:sldMkLst>
        <pc:spChg chg="mod">
          <ac:chgData name="Charles Blythe" userId="bae72e77361a8764" providerId="LiveId" clId="{B84E77B4-F904-429C-92F1-7D20099B70A2}" dt="2018-06-07T09:00:57.014" v="448" actId="20577"/>
          <ac:spMkLst>
            <pc:docMk/>
            <pc:sldMk cId="3371444794" sldId="275"/>
            <ac:spMk id="2" creationId="{6ACE931C-0BC9-4C1D-9632-705FCDE13715}"/>
          </ac:spMkLst>
        </pc:spChg>
      </pc:sldChg>
      <pc:sldChg chg="modSp add">
        <pc:chgData name="Charles Blythe" userId="bae72e77361a8764" providerId="LiveId" clId="{B84E77B4-F904-429C-92F1-7D20099B70A2}" dt="2018-06-07T09:03:55.505" v="452" actId="20577"/>
        <pc:sldMkLst>
          <pc:docMk/>
          <pc:sldMk cId="3691700820" sldId="276"/>
        </pc:sldMkLst>
        <pc:spChg chg="mod">
          <ac:chgData name="Charles Blythe" userId="bae72e77361a8764" providerId="LiveId" clId="{B84E77B4-F904-429C-92F1-7D20099B70A2}" dt="2018-06-07T09:03:55.505" v="452" actId="20577"/>
          <ac:spMkLst>
            <pc:docMk/>
            <pc:sldMk cId="3691700820" sldId="276"/>
            <ac:spMk id="2" creationId="{6ACE931C-0BC9-4C1D-9632-705FCDE13715}"/>
          </ac:spMkLst>
        </pc:spChg>
      </pc:sldChg>
      <pc:sldChg chg="modSp add">
        <pc:chgData name="Charles Blythe" userId="bae72e77361a8764" providerId="LiveId" clId="{B84E77B4-F904-429C-92F1-7D20099B70A2}" dt="2018-06-07T09:06:09.267" v="456" actId="20577"/>
        <pc:sldMkLst>
          <pc:docMk/>
          <pc:sldMk cId="3346656858" sldId="277"/>
        </pc:sldMkLst>
        <pc:spChg chg="mod">
          <ac:chgData name="Charles Blythe" userId="bae72e77361a8764" providerId="LiveId" clId="{B84E77B4-F904-429C-92F1-7D20099B70A2}" dt="2018-06-07T09:06:09.267" v="456" actId="20577"/>
          <ac:spMkLst>
            <pc:docMk/>
            <pc:sldMk cId="3346656858" sldId="277"/>
            <ac:spMk id="2" creationId="{6ACE931C-0BC9-4C1D-9632-705FCDE13715}"/>
          </ac:spMkLst>
        </pc:spChg>
      </pc:sldChg>
      <pc:sldChg chg="modSp add">
        <pc:chgData name="Charles Blythe" userId="bae72e77361a8764" providerId="LiveId" clId="{B84E77B4-F904-429C-92F1-7D20099B70A2}" dt="2018-06-07T09:08:30.422" v="465" actId="20577"/>
        <pc:sldMkLst>
          <pc:docMk/>
          <pc:sldMk cId="3622024352" sldId="278"/>
        </pc:sldMkLst>
        <pc:spChg chg="mod">
          <ac:chgData name="Charles Blythe" userId="bae72e77361a8764" providerId="LiveId" clId="{B84E77B4-F904-429C-92F1-7D20099B70A2}" dt="2018-06-07T09:08:30.422" v="465" actId="20577"/>
          <ac:spMkLst>
            <pc:docMk/>
            <pc:sldMk cId="3622024352" sldId="278"/>
            <ac:spMk id="2" creationId="{6ACE931C-0BC9-4C1D-9632-705FCDE1371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youth.adventist.org/Resources/Spiritual-Gifts-Assessment/Spiritual-Gifts-Questionnair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a:xfrm>
            <a:off x="838200" y="2332821"/>
            <a:ext cx="9149862" cy="1325563"/>
          </a:xfrm>
        </p:spPr>
        <p:txBody>
          <a:bodyPr>
            <a:normAutofit fontScale="90000"/>
          </a:bodyPr>
          <a:lstStyle/>
          <a:p>
            <a:pPr algn="ctr"/>
            <a:r>
              <a:rPr lang="en-US" sz="6700" dirty="0">
                <a:solidFill>
                  <a:schemeClr val="accent1"/>
                </a:solidFill>
              </a:rPr>
              <a:t>Seminar 8 – Serving</a:t>
            </a:r>
            <a:br>
              <a:rPr lang="en-US" dirty="0">
                <a:solidFill>
                  <a:schemeClr val="accent1"/>
                </a:solidFill>
              </a:rPr>
            </a:br>
            <a:r>
              <a:rPr lang="en-US" sz="2700" b="1" i="1" dirty="0">
                <a:latin typeface="+mn-lt"/>
              </a:rPr>
              <a:t>Spiritual Giftedness and Service</a:t>
            </a:r>
            <a:br>
              <a:rPr lang="en-US" dirty="0">
                <a:solidFill>
                  <a:schemeClr val="accent1"/>
                </a:solidFill>
              </a:rPr>
            </a:br>
            <a:endParaRPr lang="en-US" dirty="0">
              <a:solidFill>
                <a:schemeClr val="accent1"/>
              </a:solidFill>
            </a:endParaRPr>
          </a:p>
        </p:txBody>
      </p:sp>
      <p:pic>
        <p:nvPicPr>
          <p:cNvPr id="6" name="Picture 5">
            <a:extLst>
              <a:ext uri="{FF2B5EF4-FFF2-40B4-BE49-F238E27FC236}">
                <a16:creationId xmlns:a16="http://schemas.microsoft.com/office/drawing/2014/main" id="{4D3BE9F5-C50B-594A-B35C-3148C13254D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93065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p:txBody>
          <a:bodyPr>
            <a:normAutofit/>
          </a:bodyPr>
          <a:lstStyle/>
          <a:p>
            <a:r>
              <a:rPr lang="en-US" sz="2400" dirty="0"/>
              <a:t>An insightful and observant youth leader will engage youth in the development of these gifts. </a:t>
            </a:r>
          </a:p>
          <a:p>
            <a:r>
              <a:rPr lang="en-US" sz="2400" dirty="0"/>
              <a:t>This must be a deliberate and intentional process. The following steps are not linear; they are circular. </a:t>
            </a:r>
          </a:p>
          <a:p>
            <a:r>
              <a:rPr lang="en-US" sz="2400" dirty="0"/>
              <a:t>Once you have gone through steps one through five, you are back at one again to start over.</a:t>
            </a:r>
          </a:p>
        </p:txBody>
      </p:sp>
      <p:sp>
        <p:nvSpPr>
          <p:cNvPr id="6" name="Title 5">
            <a:extLst>
              <a:ext uri="{FF2B5EF4-FFF2-40B4-BE49-F238E27FC236}">
                <a16:creationId xmlns:a16="http://schemas.microsoft.com/office/drawing/2014/main" id="{E5E92BBC-1153-9A4F-98E1-F2292DADE3B2}"/>
              </a:ext>
            </a:extLst>
          </p:cNvPr>
          <p:cNvSpPr>
            <a:spLocks noGrp="1"/>
          </p:cNvSpPr>
          <p:nvPr>
            <p:ph type="title"/>
          </p:nvPr>
        </p:nvSpPr>
        <p:spPr>
          <a:xfrm>
            <a:off x="838200" y="631342"/>
            <a:ext cx="9149862" cy="1325563"/>
          </a:xfrm>
        </p:spPr>
        <p:txBody>
          <a:bodyPr/>
          <a:lstStyle/>
          <a:p>
            <a:pPr algn="ctr"/>
            <a:r>
              <a:rPr lang="en-US" b="1" dirty="0">
                <a:solidFill>
                  <a:schemeClr val="accent1"/>
                </a:solidFill>
              </a:rPr>
              <a:t>SPIRITUAL GIFTS TODAY </a:t>
            </a:r>
            <a:br>
              <a:rPr lang="en-US" b="1" dirty="0">
                <a:solidFill>
                  <a:schemeClr val="accent1"/>
                </a:solidFill>
              </a:rPr>
            </a:br>
            <a:endParaRPr lang="en-US" dirty="0">
              <a:solidFill>
                <a:schemeClr val="accent1"/>
              </a:solidFill>
            </a:endParaRPr>
          </a:p>
        </p:txBody>
      </p:sp>
      <p:pic>
        <p:nvPicPr>
          <p:cNvPr id="7" name="Picture 6">
            <a:extLst>
              <a:ext uri="{FF2B5EF4-FFF2-40B4-BE49-F238E27FC236}">
                <a16:creationId xmlns:a16="http://schemas.microsoft.com/office/drawing/2014/main" id="{D8EB5708-B67E-624D-A5C9-48DD6979AE5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8941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1034969" y="1420727"/>
            <a:ext cx="9149862" cy="4351338"/>
          </a:xfrm>
        </p:spPr>
        <p:txBody>
          <a:bodyPr>
            <a:normAutofit/>
          </a:bodyPr>
          <a:lstStyle/>
          <a:p>
            <a:pPr marL="0" indent="0">
              <a:buNone/>
            </a:pPr>
            <a:r>
              <a:rPr lang="en-US" sz="2400" b="1" dirty="0"/>
              <a:t>Step One: Conduct a Spiritual Gifts Inventory</a:t>
            </a:r>
            <a:endParaRPr lang="en-US" sz="2400" dirty="0"/>
          </a:p>
          <a:p>
            <a:r>
              <a:rPr lang="en-US" sz="2400" dirty="0"/>
              <a:t>You will find the link for the Adventist Youth Ministries Spiritual Gifts Inventory at the end of this seminar</a:t>
            </a:r>
          </a:p>
          <a:p>
            <a:r>
              <a:rPr lang="en-US" sz="2400" dirty="0"/>
              <a:t>It would be helpful to be familiar with the general categories of gifts as given in the Bible. </a:t>
            </a:r>
          </a:p>
          <a:p>
            <a:r>
              <a:rPr lang="en-US" sz="2400" dirty="0"/>
              <a:t>It should also be understood that the lists in Romans, 1 Corinthians, and Ephesians are not exhaustive. </a:t>
            </a:r>
          </a:p>
        </p:txBody>
      </p:sp>
      <p:pic>
        <p:nvPicPr>
          <p:cNvPr id="6" name="Picture 5">
            <a:extLst>
              <a:ext uri="{FF2B5EF4-FFF2-40B4-BE49-F238E27FC236}">
                <a16:creationId xmlns:a16="http://schemas.microsoft.com/office/drawing/2014/main" id="{89A6CE58-9932-C140-8365-77A34A30124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Title 6">
            <a:extLst>
              <a:ext uri="{FF2B5EF4-FFF2-40B4-BE49-F238E27FC236}">
                <a16:creationId xmlns:a16="http://schemas.microsoft.com/office/drawing/2014/main" id="{E925CA1D-65EC-7E41-808D-E0EAD01DCD03}"/>
              </a:ext>
            </a:extLst>
          </p:cNvPr>
          <p:cNvSpPr>
            <a:spLocks noGrp="1"/>
          </p:cNvSpPr>
          <p:nvPr>
            <p:ph type="title"/>
          </p:nvPr>
        </p:nvSpPr>
        <p:spPr/>
        <p:txBody>
          <a:bodyPr/>
          <a:lstStyle/>
          <a:p>
            <a:pPr algn="ctr"/>
            <a:r>
              <a:rPr lang="en-US" b="1" dirty="0">
                <a:solidFill>
                  <a:schemeClr val="accent1"/>
                </a:solidFill>
              </a:rPr>
              <a:t>SPIRITUAL GIFTS TODAY </a:t>
            </a:r>
            <a:br>
              <a:rPr lang="en-US" b="1" dirty="0">
                <a:solidFill>
                  <a:schemeClr val="accent1"/>
                </a:solidFill>
              </a:rPr>
            </a:br>
            <a:endParaRPr lang="en-US" dirty="0">
              <a:solidFill>
                <a:schemeClr val="accent1"/>
              </a:solidFill>
            </a:endParaRPr>
          </a:p>
        </p:txBody>
      </p:sp>
    </p:spTree>
    <p:extLst>
      <p:ext uri="{BB962C8B-B14F-4D97-AF65-F5344CB8AC3E}">
        <p14:creationId xmlns:p14="http://schemas.microsoft.com/office/powerpoint/2010/main" val="1320341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a:xfrm>
            <a:off x="838200" y="272527"/>
            <a:ext cx="9149862" cy="1325563"/>
          </a:xfrm>
        </p:spPr>
        <p:txBody>
          <a:bodyPr/>
          <a:lstStyle/>
          <a:p>
            <a:pPr algn="ctr"/>
            <a:r>
              <a:rPr lang="en-US" b="1" dirty="0">
                <a:solidFill>
                  <a:schemeClr val="accent1"/>
                </a:solidFill>
              </a:rPr>
              <a:t>SPIRITUAL GIFTS TODAY </a:t>
            </a: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1690688"/>
            <a:ext cx="9590590" cy="4351338"/>
          </a:xfrm>
        </p:spPr>
        <p:txBody>
          <a:bodyPr>
            <a:normAutofit/>
          </a:bodyPr>
          <a:lstStyle/>
          <a:p>
            <a:pPr marL="0" indent="0">
              <a:buNone/>
            </a:pPr>
            <a:r>
              <a:rPr lang="en-US" sz="2400" b="1" dirty="0"/>
              <a:t>Step Two: Identify the gifts and abilities of the youth </a:t>
            </a:r>
            <a:endParaRPr lang="en-US" sz="2400" dirty="0"/>
          </a:p>
          <a:p>
            <a:r>
              <a:rPr lang="en-US" sz="2400" dirty="0"/>
              <a:t>You and your young people will enjoy the exploration and study of spiritual gifts. An important thing you will see happening is them encouraging and affirming each other. One will shyly think they don’t have a gift, but the inventory shows they do. A friend, or several, chime in--” Oh, yes, you do! Remember that time when you---?” Of course, you will help them to understand that one of the important steps of discerning a gift is that it is affirmed by others when it is exercised. </a:t>
            </a:r>
          </a:p>
        </p:txBody>
      </p:sp>
      <p:pic>
        <p:nvPicPr>
          <p:cNvPr id="6" name="Picture 5">
            <a:extLst>
              <a:ext uri="{FF2B5EF4-FFF2-40B4-BE49-F238E27FC236}">
                <a16:creationId xmlns:a16="http://schemas.microsoft.com/office/drawing/2014/main" id="{711F4C33-6A57-1E4D-81CA-280CCC604A7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7144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p:txBody>
          <a:bodyPr/>
          <a:lstStyle/>
          <a:p>
            <a:pPr algn="ctr"/>
            <a:r>
              <a:rPr lang="en-US" b="1" dirty="0">
                <a:solidFill>
                  <a:schemeClr val="accent1"/>
                </a:solidFill>
              </a:rPr>
              <a:t>SPIRITUAL GIFTS TODAY </a:t>
            </a: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666038" y="1690688"/>
            <a:ext cx="9635999" cy="4351338"/>
          </a:xfrm>
        </p:spPr>
        <p:txBody>
          <a:bodyPr>
            <a:normAutofit/>
          </a:bodyPr>
          <a:lstStyle/>
          <a:p>
            <a:pPr marL="0" indent="0">
              <a:buNone/>
            </a:pPr>
            <a:r>
              <a:rPr lang="en-US" sz="2400" b="1" dirty="0"/>
              <a:t>Step Three: Encourage those gifts and talents</a:t>
            </a:r>
            <a:endParaRPr lang="en-US" sz="2400" dirty="0"/>
          </a:p>
          <a:p>
            <a:r>
              <a:rPr lang="en-US" sz="2400" dirty="0"/>
              <a:t>No matter how much the youth encourage each other, it will be your task as leader to be the head cheerleader. </a:t>
            </a:r>
          </a:p>
          <a:p>
            <a:r>
              <a:rPr lang="en-US" sz="2400" dirty="0"/>
              <a:t>You don’t want to give the impression that the young person gets any credit for whatever gift God has bestowed, as if they are somehow special above the others and “deserve” this gift somehow. But you certainly do want to affirm and encourage. </a:t>
            </a:r>
          </a:p>
        </p:txBody>
      </p:sp>
      <p:pic>
        <p:nvPicPr>
          <p:cNvPr id="6" name="Picture 5">
            <a:extLst>
              <a:ext uri="{FF2B5EF4-FFF2-40B4-BE49-F238E27FC236}">
                <a16:creationId xmlns:a16="http://schemas.microsoft.com/office/drawing/2014/main" id="{909C41B9-ED0E-8645-A2A1-BBA4F98E5EA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69170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p:txBody>
          <a:bodyPr/>
          <a:lstStyle/>
          <a:p>
            <a:pPr algn="ctr"/>
            <a:r>
              <a:rPr lang="en-US" b="1" dirty="0">
                <a:solidFill>
                  <a:schemeClr val="accent1"/>
                </a:solidFill>
              </a:rPr>
              <a:t>SPIRITUAL GIFTS TODAY </a:t>
            </a: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666038" y="1690688"/>
            <a:ext cx="9797476" cy="4351338"/>
          </a:xfrm>
        </p:spPr>
        <p:txBody>
          <a:bodyPr>
            <a:normAutofit/>
          </a:bodyPr>
          <a:lstStyle/>
          <a:p>
            <a:pPr marL="0" indent="0">
              <a:buNone/>
            </a:pPr>
            <a:r>
              <a:rPr lang="en-US" sz="2400" b="1" dirty="0"/>
              <a:t>Step Four: Engage or utilize these gifts and talents in ministry </a:t>
            </a:r>
            <a:endParaRPr lang="en-US" sz="2400" dirty="0"/>
          </a:p>
          <a:p>
            <a:r>
              <a:rPr lang="en-US" sz="2400" dirty="0"/>
              <a:t>This is when you create the plans we have talked about at other points in this seminar and mobilize your energetic young “army” for Jesus. Great things will happen, and then you will come together, evaluate, take note of changes you want to make next time, and yes, comfort each other for mistakes made and encourage each other to try again, with your hands in God’s. </a:t>
            </a:r>
          </a:p>
        </p:txBody>
      </p:sp>
      <p:pic>
        <p:nvPicPr>
          <p:cNvPr id="6" name="Picture 5">
            <a:extLst>
              <a:ext uri="{FF2B5EF4-FFF2-40B4-BE49-F238E27FC236}">
                <a16:creationId xmlns:a16="http://schemas.microsoft.com/office/drawing/2014/main" id="{78227A3E-D3C1-174F-98BB-DDE30A41438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46656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p:txBody>
          <a:bodyPr/>
          <a:lstStyle/>
          <a:p>
            <a:pPr algn="ctr"/>
            <a:r>
              <a:rPr lang="en-US" b="1" dirty="0">
                <a:solidFill>
                  <a:schemeClr val="accent1"/>
                </a:solidFill>
              </a:rPr>
              <a:t>SPIRITUAL GIFTS TODAY </a:t>
            </a: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1011819" y="1690688"/>
            <a:ext cx="9428545" cy="4351338"/>
          </a:xfrm>
        </p:spPr>
        <p:txBody>
          <a:bodyPr>
            <a:normAutofit/>
          </a:bodyPr>
          <a:lstStyle/>
          <a:p>
            <a:pPr marL="0" indent="0">
              <a:buNone/>
            </a:pPr>
            <a:r>
              <a:rPr lang="en-US" sz="2400" b="1" dirty="0"/>
              <a:t>Step Five: Affirm those gifts constantly </a:t>
            </a:r>
          </a:p>
          <a:p>
            <a:r>
              <a:rPr lang="en-US" sz="2400" dirty="0"/>
              <a:t>As a youth leader, you know, yourself, how easy it is to get discouraged, or simply drift away and forget your calling in the midst of life and its stresses. For young people, this is even more true.</a:t>
            </a:r>
          </a:p>
          <a:p>
            <a:r>
              <a:rPr lang="en-US" sz="2400" dirty="0"/>
              <a:t>Constant, mutual encouragement will go a long way toward helping all of you move ahead on the journey God is leading you on, to become fully committed disciples of Jesus.</a:t>
            </a:r>
          </a:p>
        </p:txBody>
      </p:sp>
      <p:pic>
        <p:nvPicPr>
          <p:cNvPr id="6" name="Picture 5">
            <a:extLst>
              <a:ext uri="{FF2B5EF4-FFF2-40B4-BE49-F238E27FC236}">
                <a16:creationId xmlns:a16="http://schemas.microsoft.com/office/drawing/2014/main" id="{5B3934C9-B71C-244C-BA19-FFB4C75F497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622024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1933756"/>
            <a:ext cx="9149862" cy="4351338"/>
          </a:xfrm>
        </p:spPr>
        <p:txBody>
          <a:bodyPr/>
          <a:lstStyle/>
          <a:p>
            <a:pPr marL="0" indent="0">
              <a:buNone/>
            </a:pPr>
            <a:r>
              <a:rPr lang="en-US" dirty="0"/>
              <a:t>List at least five (5) gifts or talents you have identified in the youth in your local congregation?</a:t>
            </a:r>
          </a:p>
          <a:p>
            <a:pPr marL="0" lvl="0" indent="0">
              <a:buNone/>
            </a:pPr>
            <a:r>
              <a:rPr lang="en-US" dirty="0"/>
              <a:t> </a:t>
            </a:r>
          </a:p>
          <a:p>
            <a:endParaRPr lang="en-US" dirty="0"/>
          </a:p>
        </p:txBody>
      </p:sp>
      <p:pic>
        <p:nvPicPr>
          <p:cNvPr id="6" name="Picture 5">
            <a:extLst>
              <a:ext uri="{FF2B5EF4-FFF2-40B4-BE49-F238E27FC236}">
                <a16:creationId xmlns:a16="http://schemas.microsoft.com/office/drawing/2014/main" id="{A4D96847-1F4B-1047-81CA-D3B84746D2E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Title 6">
            <a:extLst>
              <a:ext uri="{FF2B5EF4-FFF2-40B4-BE49-F238E27FC236}">
                <a16:creationId xmlns:a16="http://schemas.microsoft.com/office/drawing/2014/main" id="{EA56A83B-0F9B-DB4A-9BCC-6EDF324117CE}"/>
              </a:ext>
            </a:extLst>
          </p:cNvPr>
          <p:cNvSpPr>
            <a:spLocks noGrp="1"/>
          </p:cNvSpPr>
          <p:nvPr>
            <p:ph type="title"/>
          </p:nvPr>
        </p:nvSpPr>
        <p:spPr>
          <a:xfrm>
            <a:off x="838200" y="608193"/>
            <a:ext cx="9149862" cy="1325563"/>
          </a:xfrm>
        </p:spPr>
        <p:txBody>
          <a:bodyPr/>
          <a:lstStyle/>
          <a:p>
            <a:pPr algn="ctr"/>
            <a:r>
              <a:rPr lang="en-US" b="1" dirty="0">
                <a:solidFill>
                  <a:schemeClr val="accent1"/>
                </a:solidFill>
              </a:rPr>
              <a:t>Explore</a:t>
            </a:r>
            <a:br>
              <a:rPr lang="en-US" dirty="0"/>
            </a:br>
            <a:endParaRPr lang="en-US" dirty="0"/>
          </a:p>
        </p:txBody>
      </p:sp>
    </p:spTree>
    <p:extLst>
      <p:ext uri="{BB962C8B-B14F-4D97-AF65-F5344CB8AC3E}">
        <p14:creationId xmlns:p14="http://schemas.microsoft.com/office/powerpoint/2010/main" val="531943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1010273" y="1436511"/>
            <a:ext cx="9401417" cy="4351338"/>
          </a:xfrm>
        </p:spPr>
        <p:txBody>
          <a:bodyPr>
            <a:normAutofit/>
          </a:bodyPr>
          <a:lstStyle/>
          <a:p>
            <a:r>
              <a:rPr lang="en-US" sz="2600" dirty="0"/>
              <a:t>All Christians have full and complete access to the Holy Spirit at all times and are beneficiaries of the gifts which He bestows. </a:t>
            </a:r>
          </a:p>
          <a:p>
            <a:r>
              <a:rPr lang="en-US" sz="2600" dirty="0"/>
              <a:t>It is the privilege of every youth to be a recipient of one or more of these gifts. </a:t>
            </a:r>
          </a:p>
          <a:p>
            <a:r>
              <a:rPr lang="en-US" sz="2600" dirty="0"/>
              <a:t>Youth leaders have a unique privilege and opportunity to encourage young people to identify and develop their spiritual gifts. </a:t>
            </a:r>
          </a:p>
        </p:txBody>
      </p:sp>
      <p:pic>
        <p:nvPicPr>
          <p:cNvPr id="6" name="Picture 5">
            <a:extLst>
              <a:ext uri="{FF2B5EF4-FFF2-40B4-BE49-F238E27FC236}">
                <a16:creationId xmlns:a16="http://schemas.microsoft.com/office/drawing/2014/main" id="{91106729-9E05-354A-BAD8-6A602314D9D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Title 6">
            <a:extLst>
              <a:ext uri="{FF2B5EF4-FFF2-40B4-BE49-F238E27FC236}">
                <a16:creationId xmlns:a16="http://schemas.microsoft.com/office/drawing/2014/main" id="{406650B5-0D48-C248-B379-9A14411001FB}"/>
              </a:ext>
            </a:extLst>
          </p:cNvPr>
          <p:cNvSpPr>
            <a:spLocks noGrp="1"/>
          </p:cNvSpPr>
          <p:nvPr>
            <p:ph type="title"/>
          </p:nvPr>
        </p:nvSpPr>
        <p:spPr>
          <a:xfrm>
            <a:off x="838200" y="365125"/>
            <a:ext cx="8965557" cy="1325563"/>
          </a:xfrm>
        </p:spPr>
        <p:txBody>
          <a:bodyPr/>
          <a:lstStyle/>
          <a:p>
            <a:pPr algn="ctr"/>
            <a:r>
              <a:rPr lang="en-US" b="1" dirty="0">
                <a:solidFill>
                  <a:schemeClr val="accent1"/>
                </a:solidFill>
              </a:rPr>
              <a:t>CONCLUSION</a:t>
            </a:r>
            <a:br>
              <a:rPr lang="en-US" dirty="0">
                <a:solidFill>
                  <a:schemeClr val="accent1"/>
                </a:solidFill>
              </a:rPr>
            </a:br>
            <a:endParaRPr lang="en-US" dirty="0">
              <a:solidFill>
                <a:schemeClr val="accent1"/>
              </a:solidFill>
            </a:endParaRPr>
          </a:p>
        </p:txBody>
      </p:sp>
    </p:spTree>
    <p:extLst>
      <p:ext uri="{BB962C8B-B14F-4D97-AF65-F5344CB8AC3E}">
        <p14:creationId xmlns:p14="http://schemas.microsoft.com/office/powerpoint/2010/main" val="4169355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p:txBody>
          <a:bodyPr/>
          <a:lstStyle/>
          <a:p>
            <a:pPr algn="ctr"/>
            <a:r>
              <a:rPr lang="en-US" b="1" dirty="0">
                <a:solidFill>
                  <a:schemeClr val="accent1"/>
                </a:solidFill>
              </a:rPr>
              <a:t>ACTIVITIES</a:t>
            </a:r>
            <a:endParaRPr lang="en-US" dirty="0">
              <a:solidFill>
                <a:schemeClr val="accent1"/>
              </a:solidFill>
            </a:endParaRP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1420727"/>
            <a:ext cx="9149862" cy="4351338"/>
          </a:xfrm>
        </p:spPr>
        <p:txBody>
          <a:bodyPr/>
          <a:lstStyle/>
          <a:p>
            <a:pPr marL="0" indent="0" algn="ctr">
              <a:buNone/>
            </a:pPr>
            <a:r>
              <a:rPr lang="en-US" b="1" dirty="0"/>
              <a:t> </a:t>
            </a:r>
            <a:endParaRPr lang="en-US" dirty="0"/>
          </a:p>
          <a:p>
            <a:pPr lvl="1"/>
            <a:endParaRPr lang="en-US" dirty="0"/>
          </a:p>
          <a:p>
            <a:pPr lvl="1"/>
            <a:r>
              <a:rPr lang="en-US" dirty="0"/>
              <a:t>List at least five (5) gifts or talents you have identified in the youth in your local congregation</a:t>
            </a:r>
          </a:p>
          <a:p>
            <a:pPr marL="457200" lvl="1" indent="0">
              <a:buNone/>
            </a:pPr>
            <a:endParaRPr lang="en-US" dirty="0"/>
          </a:p>
          <a:p>
            <a:pPr lvl="1"/>
            <a:r>
              <a:rPr lang="en-US" dirty="0"/>
              <a:t>Course leader will lead participants in completing the Spiritual Gifts Inventory. This is a major portion of the evaluation process. </a:t>
            </a:r>
          </a:p>
        </p:txBody>
      </p:sp>
      <p:pic>
        <p:nvPicPr>
          <p:cNvPr id="6" name="Picture 5">
            <a:extLst>
              <a:ext uri="{FF2B5EF4-FFF2-40B4-BE49-F238E27FC236}">
                <a16:creationId xmlns:a16="http://schemas.microsoft.com/office/drawing/2014/main" id="{21CF3551-0832-6C40-9B70-146FAB00965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270024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p:txBody>
          <a:bodyPr/>
          <a:lstStyle/>
          <a:p>
            <a:pPr algn="ctr"/>
            <a:r>
              <a:rPr lang="en-US" b="1" dirty="0">
                <a:solidFill>
                  <a:schemeClr val="accent1"/>
                </a:solidFill>
              </a:rPr>
              <a:t>RESOURCES</a:t>
            </a:r>
            <a:endParaRPr lang="en-US" dirty="0">
              <a:solidFill>
                <a:schemeClr val="accent1"/>
              </a:solidFill>
            </a:endParaRPr>
          </a:p>
        </p:txBody>
      </p:sp>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p:txBody>
          <a:bodyPr/>
          <a:lstStyle/>
          <a:p>
            <a:pPr marL="0" indent="0" algn="ctr">
              <a:buNone/>
            </a:pPr>
            <a:r>
              <a:rPr lang="en-US" sz="2400" u="sng" dirty="0">
                <a:hlinkClick r:id="rId2"/>
              </a:rPr>
              <a:t>http://youth.adventist.org/Resources/Spiritual-Gifts-Assessment/Spiritual-Gifts-Questionnaire</a:t>
            </a:r>
            <a:endParaRPr lang="en-US" sz="2400" dirty="0"/>
          </a:p>
          <a:p>
            <a:endParaRPr lang="en-US" dirty="0"/>
          </a:p>
        </p:txBody>
      </p:sp>
      <p:pic>
        <p:nvPicPr>
          <p:cNvPr id="6" name="Picture 5">
            <a:extLst>
              <a:ext uri="{FF2B5EF4-FFF2-40B4-BE49-F238E27FC236}">
                <a16:creationId xmlns:a16="http://schemas.microsoft.com/office/drawing/2014/main" id="{C2A96CA7-444B-2B4E-B689-0FB20CAA5D2D}"/>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71687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656582"/>
            <a:ext cx="9149862" cy="4351338"/>
          </a:xfrm>
        </p:spPr>
        <p:txBody>
          <a:bodyPr>
            <a:noAutofit/>
          </a:bodyPr>
          <a:lstStyle/>
          <a:p>
            <a:pPr marL="0" indent="0" algn="ctr">
              <a:buNone/>
            </a:pPr>
            <a:r>
              <a:rPr lang="en-US" sz="4400" b="1" dirty="0">
                <a:solidFill>
                  <a:schemeClr val="accent1"/>
                </a:solidFill>
                <a:latin typeface="+mj-lt"/>
              </a:rPr>
              <a:t>INTRODUCTION</a:t>
            </a:r>
            <a:endParaRPr lang="en-US" sz="4400" dirty="0">
              <a:solidFill>
                <a:schemeClr val="accent1"/>
              </a:solidFill>
              <a:latin typeface="+mj-lt"/>
            </a:endParaRPr>
          </a:p>
          <a:p>
            <a:pPr marL="0" indent="0">
              <a:buNone/>
            </a:pPr>
            <a:endParaRPr lang="en-US" sz="2500" dirty="0"/>
          </a:p>
          <a:p>
            <a:pPr marL="0" indent="0">
              <a:buNone/>
            </a:pPr>
            <a:r>
              <a:rPr lang="en-US" sz="2500" dirty="0"/>
              <a:t>The Lord has a special gift for every youth. How can these gifts be expressed at the local church. What opportunities are available for each gift? Who are the key people in the journey? What is the role of the nuclear family and the church family? How can these gifts be used to encourage maximum involvement of the youth? Why should the gifts of the youth be recognized and embraced?</a:t>
            </a:r>
          </a:p>
        </p:txBody>
      </p:sp>
      <p:pic>
        <p:nvPicPr>
          <p:cNvPr id="6" name="Picture 5">
            <a:extLst>
              <a:ext uri="{FF2B5EF4-FFF2-40B4-BE49-F238E27FC236}">
                <a16:creationId xmlns:a16="http://schemas.microsoft.com/office/drawing/2014/main" id="{E3BE3FAC-E40A-2041-BAC8-4D136BA6D10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87593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722453" y="436663"/>
            <a:ext cx="9683188" cy="4351338"/>
          </a:xfrm>
        </p:spPr>
        <p:txBody>
          <a:bodyPr>
            <a:normAutofit/>
          </a:bodyPr>
          <a:lstStyle/>
          <a:p>
            <a:pPr marL="0" indent="0" algn="ctr">
              <a:buNone/>
            </a:pPr>
            <a:r>
              <a:rPr lang="en-US" sz="4400" b="1" dirty="0">
                <a:solidFill>
                  <a:schemeClr val="accent1"/>
                </a:solidFill>
                <a:latin typeface="+mj-lt"/>
              </a:rPr>
              <a:t>SEMINAR OBJECTIVES</a:t>
            </a:r>
            <a:r>
              <a:rPr lang="en-US" sz="4400" dirty="0">
                <a:solidFill>
                  <a:schemeClr val="accent1"/>
                </a:solidFill>
                <a:latin typeface="+mj-lt"/>
              </a:rPr>
              <a:t> </a:t>
            </a:r>
          </a:p>
          <a:p>
            <a:endParaRPr lang="en-US" sz="2400" dirty="0"/>
          </a:p>
          <a:p>
            <a:r>
              <a:rPr lang="en-US" sz="2400" dirty="0"/>
              <a:t>Develop an appreciation for Spiritual Gifts in Youth Ministry</a:t>
            </a:r>
          </a:p>
          <a:p>
            <a:r>
              <a:rPr lang="en-US" sz="2400" dirty="0"/>
              <a:t>Establish a theological basis for Spiritual Gifts</a:t>
            </a:r>
          </a:p>
          <a:p>
            <a:r>
              <a:rPr lang="en-US" sz="2400" dirty="0"/>
              <a:t>Demonstrate the relevance of identifying and utilizing Spiritual Gifts in young adults and teens</a:t>
            </a:r>
          </a:p>
          <a:p>
            <a:r>
              <a:rPr lang="en-US" sz="2400" dirty="0"/>
              <a:t>Understand how to conduct a Spiritual Gifts Inventory </a:t>
            </a:r>
          </a:p>
          <a:p>
            <a:r>
              <a:rPr lang="en-US" sz="2400" dirty="0"/>
              <a:t>Learn how to recognize and affirm spiritual gifts and use them in building up the church of God on earth.</a:t>
            </a:r>
          </a:p>
        </p:txBody>
      </p:sp>
      <p:pic>
        <p:nvPicPr>
          <p:cNvPr id="7" name="Picture 6">
            <a:extLst>
              <a:ext uri="{FF2B5EF4-FFF2-40B4-BE49-F238E27FC236}">
                <a16:creationId xmlns:a16="http://schemas.microsoft.com/office/drawing/2014/main" id="{333CB879-CCC7-AB48-AB0E-2F9F9373BCD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1479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96072" y="401942"/>
            <a:ext cx="9532717" cy="4351338"/>
          </a:xfrm>
        </p:spPr>
        <p:txBody>
          <a:bodyPr>
            <a:normAutofit/>
          </a:bodyPr>
          <a:lstStyle/>
          <a:p>
            <a:pPr marL="0" indent="0" algn="ctr">
              <a:buNone/>
            </a:pPr>
            <a:r>
              <a:rPr lang="en-US" sz="4400" b="1" dirty="0">
                <a:solidFill>
                  <a:schemeClr val="accent1"/>
                </a:solidFill>
                <a:latin typeface="+mj-lt"/>
              </a:rPr>
              <a:t>SPIRITUAL GIFTS IN MINISTRY</a:t>
            </a:r>
            <a:endParaRPr lang="en-US" sz="4400" dirty="0">
              <a:solidFill>
                <a:schemeClr val="accent1"/>
              </a:solidFill>
              <a:latin typeface="+mj-lt"/>
            </a:endParaRPr>
          </a:p>
          <a:p>
            <a:endParaRPr lang="en-US" sz="2400" b="1" dirty="0"/>
          </a:p>
          <a:p>
            <a:r>
              <a:rPr lang="en-US" sz="2400" b="1" dirty="0"/>
              <a:t>The Promise</a:t>
            </a:r>
            <a:br>
              <a:rPr lang="en-US" sz="2400" b="1" dirty="0"/>
            </a:br>
            <a:r>
              <a:rPr lang="en-US" sz="2400" dirty="0"/>
              <a:t>Jesus made a promise to send the Comforter, whom He identified as the Holy Spirit. </a:t>
            </a:r>
          </a:p>
          <a:p>
            <a:r>
              <a:rPr lang="en-US" sz="2400" dirty="0"/>
              <a:t>The Holy Spirit is functional and operational in the daily life of everyone. </a:t>
            </a:r>
          </a:p>
          <a:p>
            <a:r>
              <a:rPr lang="en-US" sz="2400" dirty="0"/>
              <a:t>One role of the Holy Spirit is to give gifts to God’s children.</a:t>
            </a:r>
          </a:p>
          <a:p>
            <a:r>
              <a:rPr lang="en-US" sz="2400" dirty="0"/>
              <a:t>All the gifts are given to build up God’s church and to equip each disciple for service. </a:t>
            </a:r>
          </a:p>
          <a:p>
            <a:endParaRPr lang="en-US" dirty="0"/>
          </a:p>
        </p:txBody>
      </p:sp>
      <p:pic>
        <p:nvPicPr>
          <p:cNvPr id="7" name="Picture 6">
            <a:extLst>
              <a:ext uri="{FF2B5EF4-FFF2-40B4-BE49-F238E27FC236}">
                <a16:creationId xmlns:a16="http://schemas.microsoft.com/office/drawing/2014/main" id="{17EABFAD-1FCB-D94A-B28D-9CEB3C76BB4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117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552409"/>
            <a:ext cx="9149862" cy="4351338"/>
          </a:xfrm>
        </p:spPr>
        <p:txBody>
          <a:bodyPr/>
          <a:lstStyle/>
          <a:p>
            <a:pPr marL="0" indent="0" algn="ctr">
              <a:buNone/>
            </a:pPr>
            <a:r>
              <a:rPr lang="en-US" sz="4400" b="1" dirty="0">
                <a:solidFill>
                  <a:schemeClr val="accent1"/>
                </a:solidFill>
                <a:latin typeface="+mj-lt"/>
              </a:rPr>
              <a:t>The Prophecy </a:t>
            </a:r>
            <a:endParaRPr lang="en-US" sz="4400" dirty="0">
              <a:solidFill>
                <a:schemeClr val="accent1"/>
              </a:solidFill>
              <a:latin typeface="+mj-lt"/>
            </a:endParaRPr>
          </a:p>
          <a:p>
            <a:r>
              <a:rPr lang="en-US" sz="2400" dirty="0"/>
              <a:t>The prophet Joel foresaw an unprecedented manifestation of the Holy Spirit in the last days. (Joel 2: 28, 29). </a:t>
            </a:r>
          </a:p>
          <a:p>
            <a:r>
              <a:rPr lang="en-US" sz="2400" dirty="0"/>
              <a:t>Unprecedented talents, gifts, and abilities will be demonstrated in those who are so gifted by God. </a:t>
            </a:r>
          </a:p>
          <a:p>
            <a:r>
              <a:rPr lang="en-US" sz="2400" dirty="0"/>
              <a:t>Young people will have enhanced visions and revelations of God’s purpose is for their lives. </a:t>
            </a:r>
          </a:p>
          <a:p>
            <a:r>
              <a:rPr lang="en-US" sz="2400" dirty="0"/>
              <a:t>This will be affirmed and endorsed through the wisdom given to older Christians in dreams.  </a:t>
            </a:r>
          </a:p>
        </p:txBody>
      </p:sp>
      <p:pic>
        <p:nvPicPr>
          <p:cNvPr id="7" name="Picture 6">
            <a:extLst>
              <a:ext uri="{FF2B5EF4-FFF2-40B4-BE49-F238E27FC236}">
                <a16:creationId xmlns:a16="http://schemas.microsoft.com/office/drawing/2014/main" id="{396EEEA9-A7A3-234F-908D-78E78FA4C12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852229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200" y="401939"/>
            <a:ext cx="9625314" cy="4351338"/>
          </a:xfrm>
        </p:spPr>
        <p:txBody>
          <a:bodyPr>
            <a:normAutofit/>
          </a:bodyPr>
          <a:lstStyle/>
          <a:p>
            <a:pPr marL="0" indent="0" algn="ctr">
              <a:buNone/>
            </a:pPr>
            <a:r>
              <a:rPr lang="en-US" sz="4400" b="1" dirty="0">
                <a:solidFill>
                  <a:schemeClr val="accent1"/>
                </a:solidFill>
                <a:latin typeface="+mj-lt"/>
              </a:rPr>
              <a:t>The Fulfillment</a:t>
            </a:r>
            <a:endParaRPr lang="en-US" sz="4400" dirty="0">
              <a:solidFill>
                <a:schemeClr val="accent1"/>
              </a:solidFill>
              <a:latin typeface="+mj-lt"/>
            </a:endParaRPr>
          </a:p>
          <a:p>
            <a:endParaRPr lang="en-US" sz="2400" dirty="0">
              <a:solidFill>
                <a:schemeClr val="accent1"/>
              </a:solidFill>
            </a:endParaRPr>
          </a:p>
          <a:p>
            <a:r>
              <a:rPr lang="en-US" sz="2400" dirty="0"/>
              <a:t>God never intends for all of the spiritual gifts to reside in any one individual. </a:t>
            </a:r>
          </a:p>
          <a:p>
            <a:r>
              <a:rPr lang="en-US" sz="2400" dirty="0"/>
              <a:t>All gifts, including the gifts of faith and grace, are given to humankind by the Holy Spirit of God. It is our privilege to receive them and to use them for the purposes God intended. </a:t>
            </a:r>
          </a:p>
          <a:p>
            <a:r>
              <a:rPr lang="en-US" sz="2400" dirty="0"/>
              <a:t>As Christian disciples, all Adventist youth can be assured that this gift is as readily available to them. </a:t>
            </a:r>
          </a:p>
        </p:txBody>
      </p:sp>
      <p:pic>
        <p:nvPicPr>
          <p:cNvPr id="7" name="Picture 6">
            <a:extLst>
              <a:ext uri="{FF2B5EF4-FFF2-40B4-BE49-F238E27FC236}">
                <a16:creationId xmlns:a16="http://schemas.microsoft.com/office/drawing/2014/main" id="{ECD4C1DE-0BD8-5A48-8B9E-4DA4B7868D7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918734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710879" y="772647"/>
            <a:ext cx="9149862" cy="4351338"/>
          </a:xfrm>
        </p:spPr>
        <p:txBody>
          <a:bodyPr>
            <a:noAutofit/>
          </a:bodyPr>
          <a:lstStyle/>
          <a:p>
            <a:pPr marL="0" indent="0" algn="ctr">
              <a:buNone/>
            </a:pPr>
            <a:r>
              <a:rPr lang="en-US" sz="4400" b="1" dirty="0">
                <a:solidFill>
                  <a:schemeClr val="accent1"/>
                </a:solidFill>
                <a:latin typeface="+mj-lt"/>
              </a:rPr>
              <a:t>Explore</a:t>
            </a:r>
            <a:endParaRPr lang="en-US" sz="4400" dirty="0">
              <a:solidFill>
                <a:schemeClr val="accent1"/>
              </a:solidFill>
              <a:latin typeface="+mj-lt"/>
            </a:endParaRPr>
          </a:p>
          <a:p>
            <a:pPr marL="0" lvl="0" indent="0" algn="ctr">
              <a:buNone/>
            </a:pPr>
            <a:endParaRPr lang="en-US" sz="2600" dirty="0">
              <a:solidFill>
                <a:schemeClr val="accent1"/>
              </a:solidFill>
            </a:endParaRPr>
          </a:p>
          <a:p>
            <a:pPr marL="0" lvl="0" indent="0" algn="ctr">
              <a:buNone/>
            </a:pPr>
            <a:r>
              <a:rPr lang="en-US" dirty="0"/>
              <a:t>List five gifts that God’s spirit has given to the church </a:t>
            </a:r>
          </a:p>
          <a:p>
            <a:pPr marL="0" lvl="0" indent="0">
              <a:buNone/>
            </a:pPr>
            <a:r>
              <a:rPr lang="en-US" sz="2600" dirty="0">
                <a:solidFill>
                  <a:schemeClr val="accent1"/>
                </a:solidFill>
              </a:rPr>
              <a:t> </a:t>
            </a:r>
          </a:p>
          <a:p>
            <a:pPr marL="0" lvl="0" indent="0">
              <a:buNone/>
            </a:pPr>
            <a:r>
              <a:rPr lang="en-US" sz="2600" dirty="0">
                <a:solidFill>
                  <a:schemeClr val="accent1"/>
                </a:solidFill>
              </a:rPr>
              <a:t> </a:t>
            </a:r>
          </a:p>
          <a:p>
            <a:pPr lvl="0"/>
            <a:endParaRPr lang="en-US" sz="2600" dirty="0">
              <a:solidFill>
                <a:schemeClr val="accent1"/>
              </a:solidFill>
            </a:endParaRPr>
          </a:p>
          <a:p>
            <a:pPr marL="0" lvl="0" indent="0">
              <a:buNone/>
            </a:pPr>
            <a:r>
              <a:rPr lang="en-US" sz="2600" dirty="0">
                <a:solidFill>
                  <a:schemeClr val="accent1"/>
                </a:solidFill>
              </a:rPr>
              <a:t> </a:t>
            </a:r>
          </a:p>
          <a:p>
            <a:pPr marL="0" indent="0">
              <a:buNone/>
            </a:pPr>
            <a:endParaRPr lang="en-US" sz="4400" dirty="0">
              <a:solidFill>
                <a:schemeClr val="accent1"/>
              </a:solidFill>
            </a:endParaRPr>
          </a:p>
        </p:txBody>
      </p:sp>
      <p:pic>
        <p:nvPicPr>
          <p:cNvPr id="7" name="Picture 6">
            <a:extLst>
              <a:ext uri="{FF2B5EF4-FFF2-40B4-BE49-F238E27FC236}">
                <a16:creationId xmlns:a16="http://schemas.microsoft.com/office/drawing/2014/main" id="{AC9B3462-E60A-2342-A168-AD20E99E981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4056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676153" y="286191"/>
            <a:ext cx="9706337" cy="4351338"/>
          </a:xfrm>
        </p:spPr>
        <p:txBody>
          <a:bodyPr>
            <a:normAutofit/>
          </a:bodyPr>
          <a:lstStyle/>
          <a:p>
            <a:pPr marL="0" indent="0" algn="ctr">
              <a:buNone/>
            </a:pPr>
            <a:r>
              <a:rPr lang="en-US" sz="4400" b="1" dirty="0">
                <a:solidFill>
                  <a:schemeClr val="accent1"/>
                </a:solidFill>
                <a:latin typeface="+mj-lt"/>
              </a:rPr>
              <a:t>THE GIFTS DEMONSTRATED IN BIBLE HISTORY</a:t>
            </a:r>
            <a:endParaRPr lang="en-US" sz="4400" dirty="0">
              <a:solidFill>
                <a:schemeClr val="accent1"/>
              </a:solidFill>
              <a:latin typeface="+mj-lt"/>
            </a:endParaRPr>
          </a:p>
          <a:p>
            <a:pPr marL="0" indent="0">
              <a:buNone/>
            </a:pPr>
            <a:endParaRPr lang="en-US" sz="2400" dirty="0">
              <a:solidFill>
                <a:schemeClr val="accent1"/>
              </a:solidFill>
            </a:endParaRPr>
          </a:p>
          <a:p>
            <a:pPr marL="0" indent="0">
              <a:buNone/>
            </a:pPr>
            <a:r>
              <a:rPr lang="en-US" sz="2400" dirty="0"/>
              <a:t>Can you identify the specific gift or talent in these bible characters?</a:t>
            </a:r>
          </a:p>
          <a:p>
            <a:pPr lvl="1"/>
            <a:r>
              <a:rPr lang="en-US" dirty="0"/>
              <a:t>Samson</a:t>
            </a:r>
          </a:p>
          <a:p>
            <a:pPr lvl="1"/>
            <a:r>
              <a:rPr lang="en-US" dirty="0"/>
              <a:t>Solomon</a:t>
            </a:r>
          </a:p>
          <a:p>
            <a:pPr lvl="1"/>
            <a:r>
              <a:rPr lang="en-US" dirty="0"/>
              <a:t>Hosea </a:t>
            </a:r>
          </a:p>
          <a:p>
            <a:pPr lvl="1"/>
            <a:r>
              <a:rPr lang="en-US" dirty="0"/>
              <a:t>Ruth</a:t>
            </a:r>
          </a:p>
          <a:p>
            <a:pPr lvl="1"/>
            <a:r>
              <a:rPr lang="en-US" dirty="0"/>
              <a:t>Esther    </a:t>
            </a:r>
          </a:p>
        </p:txBody>
      </p:sp>
      <p:pic>
        <p:nvPicPr>
          <p:cNvPr id="7" name="Picture 6">
            <a:extLst>
              <a:ext uri="{FF2B5EF4-FFF2-40B4-BE49-F238E27FC236}">
                <a16:creationId xmlns:a16="http://schemas.microsoft.com/office/drawing/2014/main" id="{06F55560-52A5-4D46-B325-CC2616B4735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78904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E931C-0BC9-4C1D-9632-705FCDE13715}"/>
              </a:ext>
            </a:extLst>
          </p:cNvPr>
          <p:cNvSpPr>
            <a:spLocks noGrp="1"/>
          </p:cNvSpPr>
          <p:nvPr>
            <p:ph idx="1"/>
          </p:nvPr>
        </p:nvSpPr>
        <p:spPr>
          <a:xfrm>
            <a:off x="838199" y="1413843"/>
            <a:ext cx="9602165" cy="4351338"/>
          </a:xfrm>
        </p:spPr>
        <p:txBody>
          <a:bodyPr>
            <a:normAutofit/>
          </a:bodyPr>
          <a:lstStyle/>
          <a:p>
            <a:r>
              <a:rPr lang="en-US" sz="2400" dirty="0"/>
              <a:t>Faithful men and women in all ages have understood the benefits of living by the Holy Spirit.</a:t>
            </a:r>
          </a:p>
          <a:p>
            <a:r>
              <a:rPr lang="en-US" sz="2400" dirty="0"/>
              <a:t>One of the great advantages youth leaders have is to inspire and motivate youth to develop their God-given gifts and talents. </a:t>
            </a:r>
          </a:p>
          <a:p>
            <a:r>
              <a:rPr lang="en-US" sz="2400" dirty="0"/>
              <a:t>Youth leaders have a VIP advantage and can help to identify and encourage these gifts. </a:t>
            </a:r>
          </a:p>
          <a:p>
            <a:r>
              <a:rPr lang="en-US" sz="2400" dirty="0"/>
              <a:t>Many talents remain unused and dormant simply because they were never identified or encouraged. </a:t>
            </a:r>
          </a:p>
        </p:txBody>
      </p:sp>
      <p:sp>
        <p:nvSpPr>
          <p:cNvPr id="6" name="Title 5">
            <a:extLst>
              <a:ext uri="{FF2B5EF4-FFF2-40B4-BE49-F238E27FC236}">
                <a16:creationId xmlns:a16="http://schemas.microsoft.com/office/drawing/2014/main" id="{DB4B588E-CC2D-4C4F-9AB7-1222FD1C3CC0}"/>
              </a:ext>
            </a:extLst>
          </p:cNvPr>
          <p:cNvSpPr>
            <a:spLocks noGrp="1"/>
          </p:cNvSpPr>
          <p:nvPr>
            <p:ph type="title"/>
          </p:nvPr>
        </p:nvSpPr>
        <p:spPr/>
        <p:txBody>
          <a:bodyPr/>
          <a:lstStyle/>
          <a:p>
            <a:pPr algn="ctr"/>
            <a:r>
              <a:rPr lang="en-US" b="1" dirty="0">
                <a:solidFill>
                  <a:schemeClr val="accent1"/>
                </a:solidFill>
              </a:rPr>
              <a:t>SPIRITUAL GIFTS TODAY</a:t>
            </a:r>
            <a:br>
              <a:rPr lang="en-US" dirty="0">
                <a:solidFill>
                  <a:schemeClr val="accent1"/>
                </a:solidFill>
              </a:rPr>
            </a:br>
            <a:endParaRPr lang="en-US" dirty="0">
              <a:solidFill>
                <a:schemeClr val="accent1"/>
              </a:solidFill>
            </a:endParaRPr>
          </a:p>
        </p:txBody>
      </p:sp>
      <p:pic>
        <p:nvPicPr>
          <p:cNvPr id="8" name="Picture 7">
            <a:extLst>
              <a:ext uri="{FF2B5EF4-FFF2-40B4-BE49-F238E27FC236}">
                <a16:creationId xmlns:a16="http://schemas.microsoft.com/office/drawing/2014/main" id="{657A5BCC-9BD8-5B4C-AC69-FCB52C4EC86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030305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247</TotalTime>
  <Words>1060</Words>
  <Application>Microsoft Macintosh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19</vt:i4>
      </vt:variant>
    </vt:vector>
  </HeadingPairs>
  <TitlesOfParts>
    <vt:vector size="26" baseType="lpstr">
      <vt:lpstr>Arial</vt:lpstr>
      <vt:lpstr>Calibri</vt:lpstr>
      <vt:lpstr>Calibri Light</vt:lpstr>
      <vt:lpstr>Office Theme</vt:lpstr>
      <vt:lpstr>2_Custom Design</vt:lpstr>
      <vt:lpstr>1_Custom Design</vt:lpstr>
      <vt:lpstr>Custom Design</vt:lpstr>
      <vt:lpstr>Seminar 8 – Serving Spiritual Giftedness and Service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SPIRITUAL GIFTS TODAY </vt:lpstr>
      <vt:lpstr>SPIRITUAL GIFTS TODAY  </vt:lpstr>
      <vt:lpstr>SPIRITUAL GIFTS TODAY  </vt:lpstr>
      <vt:lpstr>SPIRITUAL GIFTS TODAY </vt:lpstr>
      <vt:lpstr>SPIRITUAL GIFTS TODAY </vt:lpstr>
      <vt:lpstr>SPIRITUAL GIFTS TODAY </vt:lpstr>
      <vt:lpstr>SPIRITUAL GIFTS TODAY </vt:lpstr>
      <vt:lpstr>Explore </vt:lpstr>
      <vt:lpstr>CONCLUSION </vt:lpstr>
      <vt:lpstr>ACTIVITIES</vt:lpstr>
      <vt:lpstr>RESOURCES</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12</cp:revision>
  <dcterms:created xsi:type="dcterms:W3CDTF">2018-05-31T05:51:27Z</dcterms:created>
  <dcterms:modified xsi:type="dcterms:W3CDTF">2018-07-31T19:17:21Z</dcterms:modified>
</cp:coreProperties>
</file>